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0DA7-2F7E-46CB-8B82-63EA628F6F4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EB6E-A3A7-462E-BCE3-CE85CEF6F3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CLASSROOM POLICY OPTIONS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68580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ngu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286000"/>
            <a:ext cx="3124200" cy="4397022"/>
          </a:xfrm>
          <a:prstGeom prst="rect">
            <a:avLst/>
          </a:prstGeom>
        </p:spPr>
      </p:pic>
      <p:pic>
        <p:nvPicPr>
          <p:cNvPr id="6" name="Picture 5" descr="cartoon polar b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14600"/>
            <a:ext cx="5565608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Each week, students with perfect attendance will earn a special title, such as “Bob </a:t>
            </a:r>
            <a:r>
              <a:rPr lang="en-US" sz="3200" u="sng" dirty="0" smtClean="0">
                <a:solidFill>
                  <a:schemeClr val="bg1"/>
                </a:solidFill>
              </a:rPr>
              <a:t>the Epic</a:t>
            </a:r>
            <a:r>
              <a:rPr lang="en-US" sz="3200" dirty="0" smtClean="0">
                <a:solidFill>
                  <a:schemeClr val="bg1"/>
                </a:solidFill>
              </a:rPr>
              <a:t>.”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The elected class leader selects the title.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Once per month, the class may opt to play an </a:t>
            </a:r>
            <a:r>
              <a:rPr lang="en-US" sz="3200" dirty="0" err="1" smtClean="0">
                <a:solidFill>
                  <a:schemeClr val="bg1"/>
                </a:solidFill>
              </a:rPr>
              <a:t>iCivics</a:t>
            </a:r>
            <a:r>
              <a:rPr lang="en-US" sz="3200" dirty="0" smtClean="0">
                <a:solidFill>
                  <a:schemeClr val="bg1"/>
                </a:solidFill>
              </a:rPr>
              <a:t> game instead of doing a current event.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The elected class leader chooses which Thursday.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The class will take up a change collection for a Christmas donation to charity (i.e. Toys for Tots).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The elected class leader chooses/purchases the toy.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The class will celebrate together before Christmas break begins.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The elected class leader chooses the treat.</a:t>
            </a:r>
          </a:p>
          <a:p>
            <a:pPr marL="971550" lvl="1" indent="-514350"/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CLASSROOM POLICY OPTIONS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POLICY OPTIONS</dc:title>
  <dc:creator>Glenn</dc:creator>
  <cp:lastModifiedBy>Glenn</cp:lastModifiedBy>
  <cp:revision>5</cp:revision>
  <dcterms:created xsi:type="dcterms:W3CDTF">2013-10-20T19:26:59Z</dcterms:created>
  <dcterms:modified xsi:type="dcterms:W3CDTF">2013-10-20T20:15:35Z</dcterms:modified>
</cp:coreProperties>
</file>